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BAAC2A8C-0630-4B4B-9671-D91B3A608DDE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A75545B5-673B-4F26-B3C6-D96530B970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C771FC-9942-4544-80AC-1BA2268A29C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0C8896-4C9B-4729-96F1-9AAD3D957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95B4D4C3-1276-40EF-A6E7-1A6857B88082&amp;blnFromSearch=1&amp;productcode=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ENDOCRINE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GLANDS IN YOUR BODY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7000"/>
            <a:ext cx="43180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  top of kidney</a:t>
            </a:r>
          </a:p>
          <a:p>
            <a:r>
              <a:rPr lang="en-US" dirty="0" smtClean="0"/>
              <a:t>Hormone:  Epinephrine</a:t>
            </a:r>
          </a:p>
          <a:p>
            <a:r>
              <a:rPr lang="en-US" dirty="0" smtClean="0"/>
              <a:t>Effect:  </a:t>
            </a:r>
          </a:p>
          <a:p>
            <a:pPr lvl="1"/>
            <a:r>
              <a:rPr lang="en-US" dirty="0" smtClean="0"/>
              <a:t>Speeds up metabolism</a:t>
            </a:r>
          </a:p>
          <a:p>
            <a:pPr lvl="1"/>
            <a:r>
              <a:rPr lang="en-US" dirty="0" smtClean="0"/>
              <a:t>Salt and water balance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743200"/>
            <a:ext cx="3088308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 male groin area</a:t>
            </a:r>
          </a:p>
          <a:p>
            <a:r>
              <a:rPr lang="en-US" dirty="0" smtClean="0"/>
              <a:t>Hormone:   Testosterone</a:t>
            </a:r>
          </a:p>
          <a:p>
            <a:r>
              <a:rPr lang="en-US" dirty="0" smtClean="0"/>
              <a:t>Effect:  Sperm production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352800"/>
            <a:ext cx="4419600" cy="298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00400"/>
          </a:xfrm>
        </p:spPr>
        <p:txBody>
          <a:bodyPr/>
          <a:lstStyle/>
          <a:p>
            <a:r>
              <a:rPr lang="en-US" dirty="0" smtClean="0"/>
              <a:t>Location:   Female abdomen</a:t>
            </a:r>
          </a:p>
          <a:p>
            <a:r>
              <a:rPr lang="en-US" dirty="0" smtClean="0"/>
              <a:t>Hormone:  Estrogen &amp; Progesterone</a:t>
            </a:r>
          </a:p>
          <a:p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Egg Production</a:t>
            </a:r>
          </a:p>
          <a:p>
            <a:pPr lvl="1"/>
            <a:r>
              <a:rPr lang="en-US" dirty="0" smtClean="0"/>
              <a:t>Uterine Lining</a:t>
            </a:r>
          </a:p>
          <a:p>
            <a:pPr lvl="1"/>
            <a:endParaRPr lang="en-US" dirty="0" smtClean="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191000"/>
            <a:ext cx="4572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Thymus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 Above the heart</a:t>
            </a:r>
          </a:p>
          <a:p>
            <a:r>
              <a:rPr lang="en-US" dirty="0" smtClean="0"/>
              <a:t>Hormone:  </a:t>
            </a:r>
            <a:r>
              <a:rPr lang="en-US" dirty="0" err="1" smtClean="0"/>
              <a:t>Thymosin</a:t>
            </a:r>
            <a:endParaRPr lang="en-US" dirty="0" smtClean="0"/>
          </a:p>
          <a:p>
            <a:r>
              <a:rPr lang="en-US" dirty="0" smtClean="0"/>
              <a:t>Effect:  T-cell production*</a:t>
            </a:r>
          </a:p>
          <a:p>
            <a:pPr>
              <a:buNone/>
            </a:pPr>
            <a:r>
              <a:rPr lang="en-US" dirty="0" smtClean="0"/>
              <a:t>* t-cells are a type of white blood cells that protect your body from infection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267200"/>
            <a:ext cx="3352800" cy="217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/>
          <a:lstStyle/>
          <a:p>
            <a:r>
              <a:rPr lang="en-US" dirty="0" smtClean="0"/>
              <a:t>Location:  Mid-line behind the stomach</a:t>
            </a:r>
          </a:p>
          <a:p>
            <a:r>
              <a:rPr lang="en-US" dirty="0" smtClean="0"/>
              <a:t>Hormone:  Insulin &amp; Glucagon</a:t>
            </a:r>
          </a:p>
          <a:p>
            <a:r>
              <a:rPr lang="en-US" dirty="0" smtClean="0"/>
              <a:t>Effect:  </a:t>
            </a:r>
            <a:r>
              <a:rPr lang="en-US" sz="2800" dirty="0" smtClean="0"/>
              <a:t>Stores glucose &amp; releases glycogen*</a:t>
            </a:r>
          </a:p>
          <a:p>
            <a:pPr lvl="1">
              <a:buNone/>
            </a:pPr>
            <a:r>
              <a:rPr lang="en-US" dirty="0" smtClean="0"/>
              <a:t>*both glucose and glycogen are carbohydrates that your body uses to create energy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962400"/>
            <a:ext cx="32004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you think glands in your body are 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3600"/>
            <a:ext cx="7498080" cy="4114800"/>
          </a:xfrm>
        </p:spPr>
        <p:txBody>
          <a:bodyPr/>
          <a:lstStyle/>
          <a:p>
            <a:r>
              <a:rPr lang="en-US" dirty="0" smtClean="0"/>
              <a:t>Eyes</a:t>
            </a:r>
          </a:p>
          <a:p>
            <a:r>
              <a:rPr lang="en-US" dirty="0" smtClean="0"/>
              <a:t>Under arms</a:t>
            </a:r>
          </a:p>
          <a:p>
            <a:r>
              <a:rPr lang="en-US" dirty="0" smtClean="0"/>
              <a:t>Neck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think glands release?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Sweat, tears &amp; saliva</a:t>
            </a:r>
          </a:p>
          <a:p>
            <a:r>
              <a:rPr lang="en-US" dirty="0" smtClean="0"/>
              <a:t>Hormones:  which help the body work and grow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hormones released into the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/>
          <a:lstStyle/>
          <a:p>
            <a:r>
              <a:rPr lang="en-US" dirty="0" smtClean="0"/>
              <a:t>Circulatory and immune systems</a:t>
            </a:r>
          </a:p>
          <a:p>
            <a:r>
              <a:rPr lang="en-US" dirty="0" smtClean="0"/>
              <a:t>Hormones are important during puberty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468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happens when your body releases too little or too many hormones?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38400"/>
            <a:ext cx="7498080" cy="3810000"/>
          </a:xfrm>
        </p:spPr>
        <p:txBody>
          <a:bodyPr/>
          <a:lstStyle/>
          <a:p>
            <a:r>
              <a:rPr lang="en-US" dirty="0" smtClean="0"/>
              <a:t>Your growth and development is affected.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/>
          <a:lstStyle/>
          <a:p>
            <a:r>
              <a:rPr lang="en-US" dirty="0" smtClean="0"/>
              <a:t>A hormone is a chemical released from an endocrine gland that is carried by the circulatory system to a target organ where it elicits a change in structure or function.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The Inside Story with Slim GoodBody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 base of skull</a:t>
            </a:r>
          </a:p>
          <a:p>
            <a:r>
              <a:rPr lang="en-US" dirty="0" smtClean="0"/>
              <a:t>Hormone:  growth</a:t>
            </a:r>
          </a:p>
          <a:p>
            <a:r>
              <a:rPr lang="en-US" dirty="0" smtClean="0"/>
              <a:t>Effect:  </a:t>
            </a:r>
          </a:p>
          <a:p>
            <a:pPr lvl="1"/>
            <a:r>
              <a:rPr lang="en-US" dirty="0" smtClean="0"/>
              <a:t>Growth of long bones</a:t>
            </a:r>
          </a:p>
          <a:p>
            <a:pPr lvl="1"/>
            <a:r>
              <a:rPr lang="en-US" dirty="0" smtClean="0"/>
              <a:t>Milk production</a:t>
            </a:r>
          </a:p>
          <a:p>
            <a:pPr lvl="1"/>
            <a:r>
              <a:rPr lang="en-US" dirty="0" smtClean="0"/>
              <a:t>Stimulates thyroid</a:t>
            </a:r>
          </a:p>
          <a:p>
            <a:pPr lvl="1"/>
            <a:r>
              <a:rPr lang="en-US" dirty="0" smtClean="0"/>
              <a:t>Water balance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133600"/>
            <a:ext cx="317137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 Neck</a:t>
            </a:r>
          </a:p>
          <a:p>
            <a:r>
              <a:rPr lang="en-US" dirty="0" smtClean="0"/>
              <a:t>Hormone:  Thyroid stimulating</a:t>
            </a:r>
          </a:p>
          <a:p>
            <a:r>
              <a:rPr lang="en-US" dirty="0" smtClean="0"/>
              <a:t>Effect:  Increase Metabolism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276600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Parathyroid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  back of neck</a:t>
            </a:r>
          </a:p>
          <a:p>
            <a:r>
              <a:rPr lang="en-US" dirty="0" smtClean="0"/>
              <a:t>Hormone: Calcitonin</a:t>
            </a:r>
          </a:p>
          <a:p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Stores and releases calcium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86200"/>
            <a:ext cx="381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311</TotalTime>
  <Words>281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THE ENDOCRINE SYSTEM</vt:lpstr>
      <vt:lpstr>Where do you think glands in your body are located?</vt:lpstr>
      <vt:lpstr>What do you think glands release?</vt:lpstr>
      <vt:lpstr>How are hormones released into the body?</vt:lpstr>
      <vt:lpstr>What happens when your body releases too little or too many hormones? </vt:lpstr>
      <vt:lpstr>HORMONE</vt:lpstr>
      <vt:lpstr>Pituitary Gland</vt:lpstr>
      <vt:lpstr>Thyroid Gland</vt:lpstr>
      <vt:lpstr>Parathyroid Gland</vt:lpstr>
      <vt:lpstr>Adrenal Gland</vt:lpstr>
      <vt:lpstr>Testes</vt:lpstr>
      <vt:lpstr>Ovaries</vt:lpstr>
      <vt:lpstr>Thymus Gland</vt:lpstr>
      <vt:lpstr>Pancreas</vt:lpstr>
    </vt:vector>
  </TitlesOfParts>
  <Company>CCS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ENDOCRINE SYSTEM</dc:title>
  <dc:creator>CCS</dc:creator>
  <cp:lastModifiedBy>CCS</cp:lastModifiedBy>
  <cp:revision>30</cp:revision>
  <dcterms:created xsi:type="dcterms:W3CDTF">2012-01-27T20:28:13Z</dcterms:created>
  <dcterms:modified xsi:type="dcterms:W3CDTF">2012-01-30T17:14:08Z</dcterms:modified>
</cp:coreProperties>
</file>